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18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80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6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64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91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10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1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7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8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99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65E5-BA18-4E60-A8BC-0B4A91C03C44}" type="datetimeFigureOut">
              <a:rPr lang="sv-SE" smtClean="0"/>
              <a:t>2020-09-22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E602-2B53-4553-99DD-E4CE850DA3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16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står, grupp, foto&#10;&#10;Automatiskt genererad beskrivning">
            <a:extLst>
              <a:ext uri="{FF2B5EF4-FFF2-40B4-BE49-F238E27FC236}">
                <a16:creationId xmlns:a16="http://schemas.microsoft.com/office/drawing/2014/main" id="{8DF0B59F-5141-45F6-B057-299B22FD7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1357" r="17375" b="12275"/>
          <a:stretch/>
        </p:blipFill>
        <p:spPr>
          <a:xfrm>
            <a:off x="1031994" y="4773442"/>
            <a:ext cx="4469548" cy="378565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665683A-356C-4383-A36C-7263E99FB733}"/>
              </a:ext>
            </a:extLst>
          </p:cNvPr>
          <p:cNvSpPr txBox="1"/>
          <p:nvPr/>
        </p:nvSpPr>
        <p:spPr>
          <a:xfrm>
            <a:off x="2119986" y="771085"/>
            <a:ext cx="45429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b="1" dirty="0">
                <a:solidFill>
                  <a:srgbClr val="3050B6"/>
                </a:solidFill>
              </a:rPr>
              <a:t>INNEBANDY</a:t>
            </a:r>
            <a:br>
              <a:rPr lang="sv-SE" sz="1400" b="1" dirty="0">
                <a:solidFill>
                  <a:srgbClr val="3050B6"/>
                </a:solidFill>
              </a:rPr>
            </a:br>
            <a:r>
              <a:rPr lang="sv-SE" sz="3600" b="1" dirty="0">
                <a:solidFill>
                  <a:srgbClr val="3050B6"/>
                </a:solidFill>
              </a:rPr>
              <a:t>i idrottshallen</a:t>
            </a:r>
            <a:br>
              <a:rPr lang="sv-SE" sz="3600" b="1" dirty="0">
                <a:solidFill>
                  <a:srgbClr val="3050B6"/>
                </a:solidFill>
              </a:rPr>
            </a:br>
            <a:r>
              <a:rPr lang="sv-SE" sz="3600" b="1" dirty="0">
                <a:solidFill>
                  <a:srgbClr val="3050B6"/>
                </a:solidFill>
              </a:rPr>
              <a:t>TRESTEGET i Trönninge</a:t>
            </a:r>
            <a:endParaRPr lang="sv-SE" sz="2000" b="1" dirty="0">
              <a:solidFill>
                <a:srgbClr val="3050B6"/>
              </a:solidFill>
            </a:endParaRPr>
          </a:p>
        </p:txBody>
      </p:sp>
      <p:pic>
        <p:nvPicPr>
          <p:cNvPr id="8" name="Bildobjekt 7" descr="En bild som visar text, ritning, tecken&#10;&#10;Automatiskt genererad beskrivning">
            <a:extLst>
              <a:ext uri="{FF2B5EF4-FFF2-40B4-BE49-F238E27FC236}">
                <a16:creationId xmlns:a16="http://schemas.microsoft.com/office/drawing/2014/main" id="{FC96EFF1-4598-4CD3-AE57-C9EEFCA7A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5" y="1149052"/>
            <a:ext cx="1308361" cy="151393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6526A9D-B914-40A4-97DA-DBE5CFDAB3C2}"/>
              </a:ext>
            </a:extLst>
          </p:cNvPr>
          <p:cNvSpPr txBox="1"/>
          <p:nvPr/>
        </p:nvSpPr>
        <p:spPr>
          <a:xfrm>
            <a:off x="881122" y="3707986"/>
            <a:ext cx="5283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/>
              <a:t>STARTAR </a:t>
            </a:r>
            <a:r>
              <a:rPr lang="sv-SE" sz="2000" b="1" u="sng" dirty="0" err="1"/>
              <a:t>Lörd</a:t>
            </a:r>
            <a:r>
              <a:rPr lang="sv-SE" sz="2000" b="1" u="sng" dirty="0"/>
              <a:t>. 26 sept. kl.9-10 </a:t>
            </a:r>
            <a:r>
              <a:rPr lang="sv-SE" sz="2000" b="1" dirty="0"/>
              <a:t>för barn födda 2014 eller 2015. Viktigt att ta med en klubba och skyddsglasögon.</a:t>
            </a:r>
          </a:p>
          <a:p>
            <a:br>
              <a:rPr lang="sv-SE" dirty="0"/>
            </a:br>
            <a:endParaRPr lang="sv-SE" b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1115132-AC67-438D-B44E-AF1CC08C01DC}"/>
              </a:ext>
            </a:extLst>
          </p:cNvPr>
          <p:cNvSpPr/>
          <p:nvPr/>
        </p:nvSpPr>
        <p:spPr>
          <a:xfrm>
            <a:off x="336884" y="3098878"/>
            <a:ext cx="6326077" cy="4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INGEN ANMÄLAN KRÄVS – LEKIS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DBB591F-5FD8-494C-8A67-25F7D7AD27FA}"/>
              </a:ext>
            </a:extLst>
          </p:cNvPr>
          <p:cNvSpPr/>
          <p:nvPr/>
        </p:nvSpPr>
        <p:spPr>
          <a:xfrm>
            <a:off x="359935" y="8773412"/>
            <a:ext cx="6326077" cy="4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ANMÄLAN KRÄVS – JUNIORER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E929B86-D4CB-43E5-B722-5134BAC3C685}"/>
              </a:ext>
            </a:extLst>
          </p:cNvPr>
          <p:cNvSpPr txBox="1"/>
          <p:nvPr/>
        </p:nvSpPr>
        <p:spPr>
          <a:xfrm>
            <a:off x="359934" y="9469836"/>
            <a:ext cx="6326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Innebandyn för juniorer kommer börja inom kort och vill du prova på eller har du spelat och vill ansluta dig till TOFTA GIF så går du in på vår hemsida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https://toftagif.sportadmin.se/sida/?ID=300162</a:t>
            </a:r>
          </a:p>
          <a:p>
            <a:r>
              <a:rPr lang="sv-SE" sz="2000" b="1" dirty="0"/>
              <a:t>och kontakta våra lagledare som hjälper dig vidare.</a:t>
            </a:r>
          </a:p>
          <a:p>
            <a:endParaRPr lang="sv-SE" sz="2000" b="1" dirty="0"/>
          </a:p>
          <a:p>
            <a:r>
              <a:rPr lang="sv-SE" sz="2000" i="1" u="sng" dirty="0"/>
              <a:t>Alla är välkomna hälsningar Innebandysektionen</a:t>
            </a:r>
          </a:p>
          <a:p>
            <a:endParaRPr lang="sv-SE" sz="2000" b="1" u="sng" dirty="0"/>
          </a:p>
          <a:p>
            <a:endParaRPr lang="sv-SE" sz="2000" dirty="0"/>
          </a:p>
          <a:p>
            <a:br>
              <a:rPr lang="sv-SE" dirty="0"/>
            </a:b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35832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</Words>
  <Application>Microsoft Office PowerPoint</Application>
  <PresentationFormat>Bredbild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Tomas (GN-TK)</dc:creator>
  <cp:lastModifiedBy>Weiss Christian (GN-B)</cp:lastModifiedBy>
  <cp:revision>7</cp:revision>
  <dcterms:created xsi:type="dcterms:W3CDTF">2020-09-22T06:08:26Z</dcterms:created>
  <dcterms:modified xsi:type="dcterms:W3CDTF">2020-09-22T07:43:05Z</dcterms:modified>
</cp:coreProperties>
</file>